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60" r:id="rId6"/>
  </p:sldIdLst>
  <p:sldSz cx="9144000" cy="5143500" type="screen16x9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8">
          <p15:clr>
            <a:srgbClr val="A4A3A4"/>
          </p15:clr>
        </p15:guide>
        <p15:guide id="2" pos="1220">
          <p15:clr>
            <a:srgbClr val="A4A3A4"/>
          </p15:clr>
        </p15:guide>
        <p15:guide id="3" pos="537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7D690A-24C5-8187-FFE8-86CB524F4ACC}" name="Eileen Esser" initials="EE" userId="S::eesser@cpo-hanser.de::0bb8b293-0bf8-4b4f-b11e-cdb3e19379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0"/>
    <p:restoredTop sz="94739"/>
  </p:normalViewPr>
  <p:slideViewPr>
    <p:cSldViewPr snapToObjects="1" showGuides="1">
      <p:cViewPr varScale="1">
        <p:scale>
          <a:sx n="109" d="100"/>
          <a:sy n="109" d="100"/>
        </p:scale>
        <p:origin x="1252" y="85"/>
      </p:cViewPr>
      <p:guideLst>
        <p:guide orient="horz" pos="1868"/>
        <p:guide pos="1220"/>
        <p:guide pos="5376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8/10/relationships/authors" Target="authors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0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265FB2F-CAE9-544D-AC51-9C87BC5FF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08BC5CE2-3732-DE48-8F2C-7CC7B9EB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813050"/>
            <a:ext cx="674846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08000" rIns="180000" bIns="108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de-DE" altLang="de-DE" sz="1000" dirty="0">
                <a:latin typeface="Calibri" panose="020F0502020204030204" pitchFamily="34" charset="0"/>
              </a:rPr>
              <a:t>Enterprise | Interest</a:t>
            </a:r>
          </a:p>
          <a:p>
            <a:pPr eaLnBrk="1" hangingPunct="1">
              <a:spcAft>
                <a:spcPts val="600"/>
              </a:spcAft>
            </a:pPr>
            <a:r>
              <a:rPr lang="de-DE" altLang="de-DE" sz="1000" dirty="0">
                <a:latin typeface="Calibri" panose="020F0502020204030204" pitchFamily="34" charset="0"/>
              </a:rPr>
              <a:t>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b12467-c142-4334-9d31-02be22bc2c62" xsi:nil="true"/>
    <_ip_UnifiedCompliancePolicyUIAction xmlns="http://schemas.microsoft.com/sharepoint/v3" xsi:nil="true"/>
    <lcf76f155ced4ddcb4097134ff3c332f xmlns="01f689fd-ce1f-496c-86e8-16f6d5a6466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olicyDirtyBag xmlns="microsoft.office.server.policy.changes">
  <Microsoft.Office.RecordsManagement.PolicyFeatures.Expiration op="Delete"/>
</PolicyDirtyBag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74A03683C16745ABBE287E7CFD9012" ma:contentTypeVersion="97" ma:contentTypeDescription="Ein neues Dokument erstellen." ma:contentTypeScope="" ma:versionID="d48042a22a13aebfff7a9c087881b84b">
  <xsd:schema xmlns:xsd="http://www.w3.org/2001/XMLSchema" xmlns:xs="http://www.w3.org/2001/XMLSchema" xmlns:p="http://schemas.microsoft.com/office/2006/metadata/properties" xmlns:ns1="http://schemas.microsoft.com/sharepoint/v3" xmlns:ns2="01f689fd-ce1f-496c-86e8-16f6d5a6466c" xmlns:ns3="98b12467-c142-4334-9d31-02be22bc2c62" targetNamespace="http://schemas.microsoft.com/office/2006/metadata/properties" ma:root="true" ma:fieldsID="f2f6f78e89f78339f27352e754732bb8" ns1:_="" ns2:_="" ns3:_="">
    <xsd:import namespace="http://schemas.microsoft.com/sharepoint/v3"/>
    <xsd:import namespace="01f689fd-ce1f-496c-86e8-16f6d5a6466c"/>
    <xsd:import namespace="98b12467-c142-4334-9d31-02be22bc2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689fd-ce1f-496c-86e8-16f6d5a64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3310362f-e38e-49da-9511-9b6ae3967e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12467-c142-4334-9d31-02be22bc2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999820-1c16-469a-9680-f843739cf9ea}" ma:internalName="TaxCatchAll" ma:showField="CatchAllData" ma:web="98b12467-c142-4334-9d31-02be22bc2c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C9BB8-0390-40FF-B18D-FEB171D84550}">
  <ds:schemaRefs>
    <ds:schemaRef ds:uri="http://schemas.microsoft.com/office/2006/metadata/properties"/>
    <ds:schemaRef ds:uri="http://schemas.microsoft.com/office/infopath/2007/PartnerControls"/>
    <ds:schemaRef ds:uri="98b12467-c142-4334-9d31-02be22bc2c62"/>
    <ds:schemaRef ds:uri="http://schemas.microsoft.com/sharepoint/v3"/>
    <ds:schemaRef ds:uri="01f689fd-ce1f-496c-86e8-16f6d5a6466c"/>
  </ds:schemaRefs>
</ds:datastoreItem>
</file>

<file path=customXml/itemProps2.xml><?xml version="1.0" encoding="utf-8"?>
<ds:datastoreItem xmlns:ds="http://schemas.openxmlformats.org/officeDocument/2006/customXml" ds:itemID="{DFB34496-D2CE-4A2F-AF38-0F5BC350AA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B1565D-2C53-4D26-A10C-C3D69CDEC611}">
  <ds:schemaRefs>
    <ds:schemaRef ds:uri="microsoft.office.server.policy.changes"/>
  </ds:schemaRefs>
</ds:datastoreItem>
</file>

<file path=customXml/itemProps4.xml><?xml version="1.0" encoding="utf-8"?>
<ds:datastoreItem xmlns:ds="http://schemas.openxmlformats.org/officeDocument/2006/customXml" ds:itemID="{6807BE56-12C5-4E8D-A500-2733EC2FA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f689fd-ce1f-496c-86e8-16f6d5a6466c"/>
    <ds:schemaRef ds:uri="98b12467-c142-4334-9d31-02be22bc2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Bildschirmpräsentation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Company>CPO HANSER SERVICE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Nadja Riedel</dc:creator>
  <cp:lastModifiedBy>Eileen Esser</cp:lastModifiedBy>
  <cp:revision>63</cp:revision>
  <cp:lastPrinted>2009-09-17T08:26:39Z</cp:lastPrinted>
  <dcterms:created xsi:type="dcterms:W3CDTF">2012-02-01T09:57:35Z</dcterms:created>
  <dcterms:modified xsi:type="dcterms:W3CDTF">2025-01-28T10:55:12Z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0x0101009974A03683C16745ABBE287E7CFD9012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